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40538" cy="9899650"/>
  <p:notesSz cx="6669088"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79"/>
    <p:restoredTop sz="94681"/>
  </p:normalViewPr>
  <p:slideViewPr>
    <p:cSldViewPr snapToGrid="0" snapToObjects="1">
      <p:cViewPr>
        <p:scale>
          <a:sx n="80" d="100"/>
          <a:sy n="80" d="100"/>
        </p:scale>
        <p:origin x="-2604" y="-54"/>
      </p:cViewPr>
      <p:guideLst>
        <p:guide orient="horz" pos="3118"/>
        <p:guide pos="215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3041" y="1620152"/>
            <a:ext cx="5814457" cy="3446545"/>
          </a:xfrm>
        </p:spPr>
        <p:txBody>
          <a:bodyPr anchor="b"/>
          <a:lstStyle>
            <a:lvl1pPr algn="ctr">
              <a:defRPr sz="4489"/>
            </a:lvl1pPr>
          </a:lstStyle>
          <a:p>
            <a:r>
              <a:rPr lang="it-IT" smtClean="0"/>
              <a:t>Fare clic per modificare stile</a:t>
            </a:r>
            <a:endParaRPr lang="en-US" dirty="0"/>
          </a:p>
        </p:txBody>
      </p:sp>
      <p:sp>
        <p:nvSpPr>
          <p:cNvPr id="3" name="Subtitle 2"/>
          <p:cNvSpPr>
            <a:spLocks noGrp="1"/>
          </p:cNvSpPr>
          <p:nvPr>
            <p:ph type="subTitle" idx="1"/>
          </p:nvPr>
        </p:nvSpPr>
        <p:spPr>
          <a:xfrm>
            <a:off x="855067" y="5199609"/>
            <a:ext cx="5130404" cy="2390123"/>
          </a:xfrm>
        </p:spPr>
        <p:txBody>
          <a:bodyPr/>
          <a:lstStyle>
            <a:lvl1pPr marL="0" indent="0" algn="ctr">
              <a:buNone/>
              <a:defRPr sz="1795"/>
            </a:lvl1pPr>
            <a:lvl2pPr marL="342031" indent="0" algn="ctr">
              <a:buNone/>
              <a:defRPr sz="1496"/>
            </a:lvl2pPr>
            <a:lvl3pPr marL="684063" indent="0" algn="ctr">
              <a:buNone/>
              <a:defRPr sz="1347"/>
            </a:lvl3pPr>
            <a:lvl4pPr marL="1026094" indent="0" algn="ctr">
              <a:buNone/>
              <a:defRPr sz="1197"/>
            </a:lvl4pPr>
            <a:lvl5pPr marL="1368125" indent="0" algn="ctr">
              <a:buNone/>
              <a:defRPr sz="1197"/>
            </a:lvl5pPr>
            <a:lvl6pPr marL="1710157" indent="0" algn="ctr">
              <a:buNone/>
              <a:defRPr sz="1197"/>
            </a:lvl6pPr>
            <a:lvl7pPr marL="2052188" indent="0" algn="ctr">
              <a:buNone/>
              <a:defRPr sz="1197"/>
            </a:lvl7pPr>
            <a:lvl8pPr marL="2394219" indent="0" algn="ctr">
              <a:buNone/>
              <a:defRPr sz="1197"/>
            </a:lvl8pPr>
            <a:lvl9pPr marL="2736251" indent="0" algn="ctr">
              <a:buNone/>
              <a:defRPr sz="1197"/>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1819062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138597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95260" y="527065"/>
            <a:ext cx="1474991" cy="8389496"/>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470288" y="527065"/>
            <a:ext cx="4339466" cy="838949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372824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140233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6725" y="2468040"/>
            <a:ext cx="5899964" cy="4117979"/>
          </a:xfrm>
        </p:spPr>
        <p:txBody>
          <a:bodyPr anchor="b"/>
          <a:lstStyle>
            <a:lvl1pPr>
              <a:defRPr sz="4489"/>
            </a:lvl1pPr>
          </a:lstStyle>
          <a:p>
            <a:r>
              <a:rPr lang="it-IT" smtClean="0"/>
              <a:t>Fare clic per modificare stile</a:t>
            </a:r>
            <a:endParaRPr lang="en-US" dirty="0"/>
          </a:p>
        </p:txBody>
      </p:sp>
      <p:sp>
        <p:nvSpPr>
          <p:cNvPr id="3" name="Text Placeholder 2"/>
          <p:cNvSpPr>
            <a:spLocks noGrp="1"/>
          </p:cNvSpPr>
          <p:nvPr>
            <p:ph type="body" idx="1"/>
          </p:nvPr>
        </p:nvSpPr>
        <p:spPr>
          <a:xfrm>
            <a:off x="466725" y="6624977"/>
            <a:ext cx="5899964" cy="2165548"/>
          </a:xfrm>
        </p:spPr>
        <p:txBody>
          <a:bodyPr/>
          <a:lstStyle>
            <a:lvl1pPr marL="0" indent="0">
              <a:buNone/>
              <a:defRPr sz="1795">
                <a:solidFill>
                  <a:schemeClr val="tx1"/>
                </a:solidFill>
              </a:defRPr>
            </a:lvl1pPr>
            <a:lvl2pPr marL="342031" indent="0">
              <a:buNone/>
              <a:defRPr sz="1496">
                <a:solidFill>
                  <a:schemeClr val="tx1">
                    <a:tint val="75000"/>
                  </a:schemeClr>
                </a:solidFill>
              </a:defRPr>
            </a:lvl2pPr>
            <a:lvl3pPr marL="684063" indent="0">
              <a:buNone/>
              <a:defRPr sz="1347">
                <a:solidFill>
                  <a:schemeClr val="tx1">
                    <a:tint val="75000"/>
                  </a:schemeClr>
                </a:solidFill>
              </a:defRPr>
            </a:lvl3pPr>
            <a:lvl4pPr marL="1026094" indent="0">
              <a:buNone/>
              <a:defRPr sz="1197">
                <a:solidFill>
                  <a:schemeClr val="tx1">
                    <a:tint val="75000"/>
                  </a:schemeClr>
                </a:solidFill>
              </a:defRPr>
            </a:lvl4pPr>
            <a:lvl5pPr marL="1368125" indent="0">
              <a:buNone/>
              <a:defRPr sz="1197">
                <a:solidFill>
                  <a:schemeClr val="tx1">
                    <a:tint val="75000"/>
                  </a:schemeClr>
                </a:solidFill>
              </a:defRPr>
            </a:lvl5pPr>
            <a:lvl6pPr marL="1710157" indent="0">
              <a:buNone/>
              <a:defRPr sz="1197">
                <a:solidFill>
                  <a:schemeClr val="tx1">
                    <a:tint val="75000"/>
                  </a:schemeClr>
                </a:solidFill>
              </a:defRPr>
            </a:lvl6pPr>
            <a:lvl7pPr marL="2052188" indent="0">
              <a:buNone/>
              <a:defRPr sz="1197">
                <a:solidFill>
                  <a:schemeClr val="tx1">
                    <a:tint val="75000"/>
                  </a:schemeClr>
                </a:solidFill>
              </a:defRPr>
            </a:lvl7pPr>
            <a:lvl8pPr marL="2394219" indent="0">
              <a:buNone/>
              <a:defRPr sz="1197">
                <a:solidFill>
                  <a:schemeClr val="tx1">
                    <a:tint val="75000"/>
                  </a:schemeClr>
                </a:solidFill>
              </a:defRPr>
            </a:lvl8pPr>
            <a:lvl9pPr marL="2736251" indent="0">
              <a:buNone/>
              <a:defRPr sz="1197">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488362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470287" y="2635323"/>
            <a:ext cx="2907229" cy="6281237"/>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463022" y="2635323"/>
            <a:ext cx="2907229" cy="6281237"/>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225416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1178" y="527067"/>
            <a:ext cx="5899964" cy="1913475"/>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471179" y="2426790"/>
            <a:ext cx="2893868" cy="1189332"/>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71179" y="3616122"/>
            <a:ext cx="2893868" cy="5318771"/>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463023" y="2426790"/>
            <a:ext cx="2908120" cy="1189332"/>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3463023" y="3616122"/>
            <a:ext cx="2908120" cy="5318771"/>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41912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43610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174827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1178" y="659977"/>
            <a:ext cx="2206252" cy="2309918"/>
          </a:xfrm>
        </p:spPr>
        <p:txBody>
          <a:bodyPr anchor="b"/>
          <a:lstStyle>
            <a:lvl1pPr>
              <a:defRPr sz="2394"/>
            </a:lvl1pPr>
          </a:lstStyle>
          <a:p>
            <a:r>
              <a:rPr lang="it-IT" smtClean="0"/>
              <a:t>Fare clic per modificare stile</a:t>
            </a:r>
            <a:endParaRPr lang="en-US" dirty="0"/>
          </a:p>
        </p:txBody>
      </p:sp>
      <p:sp>
        <p:nvSpPr>
          <p:cNvPr id="3" name="Content Placeholder 2"/>
          <p:cNvSpPr>
            <a:spLocks noGrp="1"/>
          </p:cNvSpPr>
          <p:nvPr>
            <p:ph idx="1"/>
          </p:nvPr>
        </p:nvSpPr>
        <p:spPr>
          <a:xfrm>
            <a:off x="2908120" y="1425368"/>
            <a:ext cx="3463022" cy="7035168"/>
          </a:xfrm>
        </p:spPr>
        <p:txBody>
          <a:bodyPr/>
          <a:lstStyle>
            <a:lvl1pPr>
              <a:defRPr sz="2394"/>
            </a:lvl1pPr>
            <a:lvl2pPr>
              <a:defRPr sz="2095"/>
            </a:lvl2pPr>
            <a:lvl3pPr>
              <a:defRPr sz="1795"/>
            </a:lvl3pPr>
            <a:lvl4pPr>
              <a:defRPr sz="1496"/>
            </a:lvl4pPr>
            <a:lvl5pPr>
              <a:defRPr sz="1496"/>
            </a:lvl5pPr>
            <a:lvl6pPr>
              <a:defRPr sz="1496"/>
            </a:lvl6pPr>
            <a:lvl7pPr>
              <a:defRPr sz="1496"/>
            </a:lvl7pPr>
            <a:lvl8pPr>
              <a:defRPr sz="1496"/>
            </a:lvl8pPr>
            <a:lvl9pPr>
              <a:defRPr sz="1496"/>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71178" y="2969895"/>
            <a:ext cx="2206252" cy="5502098"/>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576197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1178" y="659977"/>
            <a:ext cx="2206252" cy="2309918"/>
          </a:xfrm>
        </p:spPr>
        <p:txBody>
          <a:bodyPr anchor="b"/>
          <a:lstStyle>
            <a:lvl1pPr>
              <a:defRPr sz="2394"/>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2908120" y="1425368"/>
            <a:ext cx="3463022" cy="7035168"/>
          </a:xfrm>
        </p:spPr>
        <p:txBody>
          <a:bodyPr anchor="t"/>
          <a:lstStyle>
            <a:lvl1pPr marL="0" indent="0">
              <a:buNone/>
              <a:defRPr sz="2394"/>
            </a:lvl1pPr>
            <a:lvl2pPr marL="342031" indent="0">
              <a:buNone/>
              <a:defRPr sz="2095"/>
            </a:lvl2pPr>
            <a:lvl3pPr marL="684063" indent="0">
              <a:buNone/>
              <a:defRPr sz="1795"/>
            </a:lvl3pPr>
            <a:lvl4pPr marL="1026094" indent="0">
              <a:buNone/>
              <a:defRPr sz="1496"/>
            </a:lvl4pPr>
            <a:lvl5pPr marL="1368125" indent="0">
              <a:buNone/>
              <a:defRPr sz="1496"/>
            </a:lvl5pPr>
            <a:lvl6pPr marL="1710157" indent="0">
              <a:buNone/>
              <a:defRPr sz="1496"/>
            </a:lvl6pPr>
            <a:lvl7pPr marL="2052188" indent="0">
              <a:buNone/>
              <a:defRPr sz="1496"/>
            </a:lvl7pPr>
            <a:lvl8pPr marL="2394219" indent="0">
              <a:buNone/>
              <a:defRPr sz="1496"/>
            </a:lvl8pPr>
            <a:lvl9pPr marL="2736251" indent="0">
              <a:buNone/>
              <a:defRPr sz="1496"/>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471178" y="2969895"/>
            <a:ext cx="2206252" cy="5502098"/>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DBEC332D-1958-0F47-BE25-8D5F3941453F}" type="datetimeFigureOut">
              <a:rPr lang="it-IT" smtClean="0"/>
              <a:pPr/>
              <a:t>20/11/2017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114173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0287" y="527067"/>
            <a:ext cx="5899964" cy="1913475"/>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470287" y="2635323"/>
            <a:ext cx="5899964" cy="628123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470287" y="9175511"/>
            <a:ext cx="1539121" cy="527065"/>
          </a:xfrm>
          <a:prstGeom prst="rect">
            <a:avLst/>
          </a:prstGeom>
        </p:spPr>
        <p:txBody>
          <a:bodyPr vert="horz" lIns="91440" tIns="45720" rIns="91440" bIns="45720" rtlCol="0" anchor="ctr"/>
          <a:lstStyle>
            <a:lvl1pPr algn="l">
              <a:defRPr sz="898">
                <a:solidFill>
                  <a:schemeClr val="tx1">
                    <a:tint val="75000"/>
                  </a:schemeClr>
                </a:solidFill>
              </a:defRPr>
            </a:lvl1pPr>
          </a:lstStyle>
          <a:p>
            <a:fld id="{DBEC332D-1958-0F47-BE25-8D5F3941453F}" type="datetimeFigureOut">
              <a:rPr lang="it-IT" smtClean="0"/>
              <a:pPr/>
              <a:t>20/11/2017</a:t>
            </a:fld>
            <a:endParaRPr lang="it-IT"/>
          </a:p>
        </p:txBody>
      </p:sp>
      <p:sp>
        <p:nvSpPr>
          <p:cNvPr id="5" name="Footer Placeholder 4"/>
          <p:cNvSpPr>
            <a:spLocks noGrp="1"/>
          </p:cNvSpPr>
          <p:nvPr>
            <p:ph type="ftr" sz="quarter" idx="3"/>
          </p:nvPr>
        </p:nvSpPr>
        <p:spPr>
          <a:xfrm>
            <a:off x="2265928" y="9175511"/>
            <a:ext cx="2308682" cy="527065"/>
          </a:xfrm>
          <a:prstGeom prst="rect">
            <a:avLst/>
          </a:prstGeom>
        </p:spPr>
        <p:txBody>
          <a:bodyPr vert="horz" lIns="91440" tIns="45720" rIns="91440" bIns="45720" rtlCol="0" anchor="ctr"/>
          <a:lstStyle>
            <a:lvl1pPr algn="ctr">
              <a:defRPr sz="898">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31130" y="9175511"/>
            <a:ext cx="1539121" cy="527065"/>
          </a:xfrm>
          <a:prstGeom prst="rect">
            <a:avLst/>
          </a:prstGeom>
        </p:spPr>
        <p:txBody>
          <a:bodyPr vert="horz" lIns="91440" tIns="45720" rIns="91440" bIns="45720" rtlCol="0" anchor="ctr"/>
          <a:lstStyle>
            <a:lvl1pPr algn="r">
              <a:defRPr sz="898">
                <a:solidFill>
                  <a:schemeClr val="tx1">
                    <a:tint val="75000"/>
                  </a:schemeClr>
                </a:solidFill>
              </a:defRPr>
            </a:lvl1pPr>
          </a:lstStyle>
          <a:p>
            <a:fld id="{85E6F18D-57B9-1A4B-830C-6EA6761FA987}" type="slidenum">
              <a:rPr lang="it-IT" smtClean="0"/>
              <a:pPr/>
              <a:t>‹N›</a:t>
            </a:fld>
            <a:endParaRPr lang="it-IT"/>
          </a:p>
        </p:txBody>
      </p:sp>
    </p:spTree>
    <p:extLst>
      <p:ext uri="{BB962C8B-B14F-4D97-AF65-F5344CB8AC3E}">
        <p14:creationId xmlns="" xmlns:p14="http://schemas.microsoft.com/office/powerpoint/2010/main" val="744898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4063" rtl="0" eaLnBrk="1" latinLnBrk="0" hangingPunct="1">
        <a:lnSpc>
          <a:spcPct val="90000"/>
        </a:lnSpc>
        <a:spcBef>
          <a:spcPct val="0"/>
        </a:spcBef>
        <a:buNone/>
        <a:defRPr sz="3292" kern="1200">
          <a:solidFill>
            <a:schemeClr val="tx1"/>
          </a:solidFill>
          <a:latin typeface="+mj-lt"/>
          <a:ea typeface="+mj-ea"/>
          <a:cs typeface="+mj-cs"/>
        </a:defRPr>
      </a:lvl1pPr>
    </p:titleStyle>
    <p:bodyStyle>
      <a:lvl1pPr marL="171016" indent="-171016" algn="l" defTabSz="684063" rtl="0" eaLnBrk="1" latinLnBrk="0" hangingPunct="1">
        <a:lnSpc>
          <a:spcPct val="90000"/>
        </a:lnSpc>
        <a:spcBef>
          <a:spcPts val="748"/>
        </a:spcBef>
        <a:buFont typeface="Arial" panose="020B0604020202020204" pitchFamily="34" charset="0"/>
        <a:buChar char="•"/>
        <a:defRPr sz="2095" kern="1200">
          <a:solidFill>
            <a:schemeClr val="tx1"/>
          </a:solidFill>
          <a:latin typeface="+mn-lt"/>
          <a:ea typeface="+mn-ea"/>
          <a:cs typeface="+mn-cs"/>
        </a:defRPr>
      </a:lvl1pPr>
      <a:lvl2pPr marL="513047" indent="-171016" algn="l" defTabSz="684063" rtl="0" eaLnBrk="1" latinLnBrk="0" hangingPunct="1">
        <a:lnSpc>
          <a:spcPct val="90000"/>
        </a:lnSpc>
        <a:spcBef>
          <a:spcPts val="374"/>
        </a:spcBef>
        <a:buFont typeface="Arial" panose="020B0604020202020204" pitchFamily="34" charset="0"/>
        <a:buChar char="•"/>
        <a:defRPr sz="1795" kern="1200">
          <a:solidFill>
            <a:schemeClr val="tx1"/>
          </a:solidFill>
          <a:latin typeface="+mn-lt"/>
          <a:ea typeface="+mn-ea"/>
          <a:cs typeface="+mn-cs"/>
        </a:defRPr>
      </a:lvl2pPr>
      <a:lvl3pPr marL="855078" indent="-171016" algn="l" defTabSz="684063" rtl="0" eaLnBrk="1" latinLnBrk="0" hangingPunct="1">
        <a:lnSpc>
          <a:spcPct val="90000"/>
        </a:lnSpc>
        <a:spcBef>
          <a:spcPts val="374"/>
        </a:spcBef>
        <a:buFont typeface="Arial" panose="020B0604020202020204" pitchFamily="34" charset="0"/>
        <a:buChar char="•"/>
        <a:defRPr sz="1496" kern="1200">
          <a:solidFill>
            <a:schemeClr val="tx1"/>
          </a:solidFill>
          <a:latin typeface="+mn-lt"/>
          <a:ea typeface="+mn-ea"/>
          <a:cs typeface="+mn-cs"/>
        </a:defRPr>
      </a:lvl3pPr>
      <a:lvl4pPr marL="1197110"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4pPr>
      <a:lvl5pPr marL="1539141"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5pPr>
      <a:lvl6pPr marL="1881172"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6pPr>
      <a:lvl7pPr marL="2223204"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7pPr>
      <a:lvl8pPr marL="2565235"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8pPr>
      <a:lvl9pPr marL="2907266" indent="-171016" algn="l" defTabSz="684063" rtl="0" eaLnBrk="1" latinLnBrk="0" hangingPunct="1">
        <a:lnSpc>
          <a:spcPct val="90000"/>
        </a:lnSpc>
        <a:spcBef>
          <a:spcPts val="374"/>
        </a:spcBef>
        <a:buFont typeface="Arial" panose="020B0604020202020204" pitchFamily="34" charset="0"/>
        <a:buChar char="•"/>
        <a:defRPr sz="1347" kern="1200">
          <a:solidFill>
            <a:schemeClr val="tx1"/>
          </a:solidFill>
          <a:latin typeface="+mn-lt"/>
          <a:ea typeface="+mn-ea"/>
          <a:cs typeface="+mn-cs"/>
        </a:defRPr>
      </a:lvl9pPr>
    </p:bodyStyle>
    <p:otherStyle>
      <a:defPPr>
        <a:defRPr lang="en-US"/>
      </a:defPPr>
      <a:lvl1pPr marL="0" algn="l" defTabSz="684063" rtl="0" eaLnBrk="1" latinLnBrk="0" hangingPunct="1">
        <a:defRPr sz="1347" kern="1200">
          <a:solidFill>
            <a:schemeClr val="tx1"/>
          </a:solidFill>
          <a:latin typeface="+mn-lt"/>
          <a:ea typeface="+mn-ea"/>
          <a:cs typeface="+mn-cs"/>
        </a:defRPr>
      </a:lvl1pPr>
      <a:lvl2pPr marL="342031" algn="l" defTabSz="684063" rtl="0" eaLnBrk="1" latinLnBrk="0" hangingPunct="1">
        <a:defRPr sz="1347" kern="1200">
          <a:solidFill>
            <a:schemeClr val="tx1"/>
          </a:solidFill>
          <a:latin typeface="+mn-lt"/>
          <a:ea typeface="+mn-ea"/>
          <a:cs typeface="+mn-cs"/>
        </a:defRPr>
      </a:lvl2pPr>
      <a:lvl3pPr marL="684063" algn="l" defTabSz="684063" rtl="0" eaLnBrk="1" latinLnBrk="0" hangingPunct="1">
        <a:defRPr sz="1347" kern="1200">
          <a:solidFill>
            <a:schemeClr val="tx1"/>
          </a:solidFill>
          <a:latin typeface="+mn-lt"/>
          <a:ea typeface="+mn-ea"/>
          <a:cs typeface="+mn-cs"/>
        </a:defRPr>
      </a:lvl3pPr>
      <a:lvl4pPr marL="1026094" algn="l" defTabSz="684063" rtl="0" eaLnBrk="1" latinLnBrk="0" hangingPunct="1">
        <a:defRPr sz="1347" kern="1200">
          <a:solidFill>
            <a:schemeClr val="tx1"/>
          </a:solidFill>
          <a:latin typeface="+mn-lt"/>
          <a:ea typeface="+mn-ea"/>
          <a:cs typeface="+mn-cs"/>
        </a:defRPr>
      </a:lvl4pPr>
      <a:lvl5pPr marL="1368125" algn="l" defTabSz="684063" rtl="0" eaLnBrk="1" latinLnBrk="0" hangingPunct="1">
        <a:defRPr sz="1347" kern="1200">
          <a:solidFill>
            <a:schemeClr val="tx1"/>
          </a:solidFill>
          <a:latin typeface="+mn-lt"/>
          <a:ea typeface="+mn-ea"/>
          <a:cs typeface="+mn-cs"/>
        </a:defRPr>
      </a:lvl5pPr>
      <a:lvl6pPr marL="1710157" algn="l" defTabSz="684063" rtl="0" eaLnBrk="1" latinLnBrk="0" hangingPunct="1">
        <a:defRPr sz="1347" kern="1200">
          <a:solidFill>
            <a:schemeClr val="tx1"/>
          </a:solidFill>
          <a:latin typeface="+mn-lt"/>
          <a:ea typeface="+mn-ea"/>
          <a:cs typeface="+mn-cs"/>
        </a:defRPr>
      </a:lvl6pPr>
      <a:lvl7pPr marL="2052188" algn="l" defTabSz="684063" rtl="0" eaLnBrk="1" latinLnBrk="0" hangingPunct="1">
        <a:defRPr sz="1347" kern="1200">
          <a:solidFill>
            <a:schemeClr val="tx1"/>
          </a:solidFill>
          <a:latin typeface="+mn-lt"/>
          <a:ea typeface="+mn-ea"/>
          <a:cs typeface="+mn-cs"/>
        </a:defRPr>
      </a:lvl7pPr>
      <a:lvl8pPr marL="2394219" algn="l" defTabSz="684063" rtl="0" eaLnBrk="1" latinLnBrk="0" hangingPunct="1">
        <a:defRPr sz="1347" kern="1200">
          <a:solidFill>
            <a:schemeClr val="tx1"/>
          </a:solidFill>
          <a:latin typeface="+mn-lt"/>
          <a:ea typeface="+mn-ea"/>
          <a:cs typeface="+mn-cs"/>
        </a:defRPr>
      </a:lvl8pPr>
      <a:lvl9pPr marL="2736251" algn="l" defTabSz="684063" rtl="0" eaLnBrk="1" latinLnBrk="0" hangingPunct="1">
        <a:defRPr sz="1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252678" y="2980705"/>
            <a:ext cx="5047082" cy="5403273"/>
          </a:xfrm>
        </p:spPr>
        <p:txBody>
          <a:bodyPr anchor="t" anchorCtr="0">
            <a:normAutofit fontScale="90000"/>
          </a:bodyPr>
          <a:lstStyle/>
          <a:p>
            <a:pPr algn="l"/>
            <a:r>
              <a:rPr lang="it-IT" sz="1400" b="1" i="1" u="sng" dirty="0" smtClean="0">
                <a:latin typeface="Arial" panose="020B0604020202020204" pitchFamily="34" charset="0"/>
                <a:cs typeface="Arial" panose="020B0604020202020204" pitchFamily="34" charset="0"/>
              </a:rPr>
              <a:t/>
            </a:r>
            <a:br>
              <a:rPr lang="it-IT" sz="1400" b="1" i="1" u="sng" dirty="0" smtClean="0">
                <a:latin typeface="Arial" panose="020B0604020202020204" pitchFamily="34" charset="0"/>
                <a:cs typeface="Arial" panose="020B0604020202020204" pitchFamily="34" charset="0"/>
              </a:rPr>
            </a:br>
            <a:r>
              <a:rPr lang="it-IT" sz="1600" dirty="0" smtClean="0">
                <a:latin typeface="Arial" panose="020B0604020202020204" pitchFamily="34" charset="0"/>
                <a:cs typeface="Arial" panose="020B0604020202020204" pitchFamily="34" charset="0"/>
              </a:rPr>
              <a:t>A seguito di ordinanza Comunale, </a:t>
            </a:r>
            <a:r>
              <a:rPr lang="it-IT" sz="1600" b="1" dirty="0" smtClean="0">
                <a:latin typeface="Arial" panose="020B0604020202020204" pitchFamily="34" charset="0"/>
                <a:cs typeface="Arial" panose="020B0604020202020204" pitchFamily="34" charset="0"/>
              </a:rPr>
              <a:t>nei giorni 22 e 23 novembre</a:t>
            </a:r>
            <a:r>
              <a:rPr lang="it-IT" sz="1600" dirty="0" smtClean="0">
                <a:latin typeface="Arial" panose="020B0604020202020204" pitchFamily="34" charset="0"/>
                <a:cs typeface="Arial" panose="020B0604020202020204" pitchFamily="34" charset="0"/>
              </a:rPr>
              <a:t>, sarà chiusura </a:t>
            </a:r>
            <a:r>
              <a:rPr lang="it-IT" sz="1600" dirty="0" smtClean="0">
                <a:latin typeface="Arial" panose="020B0604020202020204" pitchFamily="34" charset="0"/>
                <a:cs typeface="Arial" panose="020B0604020202020204" pitchFamily="34" charset="0"/>
              </a:rPr>
              <a:t>per lavori </a:t>
            </a:r>
            <a:r>
              <a:rPr lang="it-IT" sz="1600" dirty="0" smtClean="0">
                <a:latin typeface="Arial" panose="020B0604020202020204" pitchFamily="34" charset="0"/>
                <a:cs typeface="Arial" panose="020B0604020202020204" pitchFamily="34" charset="0"/>
              </a:rPr>
              <a:t>Via </a:t>
            </a:r>
            <a:r>
              <a:rPr lang="it-IT" sz="1600" dirty="0" err="1" smtClean="0">
                <a:latin typeface="Arial" panose="020B0604020202020204" pitchFamily="34" charset="0"/>
                <a:cs typeface="Arial" panose="020B0604020202020204" pitchFamily="34" charset="0"/>
              </a:rPr>
              <a:t>N.Bixio</a:t>
            </a:r>
            <a:r>
              <a:rPr lang="it-IT" sz="1600" dirty="0" smtClean="0">
                <a:latin typeface="Arial" panose="020B0604020202020204" pitchFamily="34" charset="0"/>
                <a:cs typeface="Arial" panose="020B0604020202020204" pitchFamily="34" charset="0"/>
              </a:rPr>
              <a:t> a </a:t>
            </a:r>
            <a:r>
              <a:rPr lang="it-IT" sz="1600" dirty="0" err="1" smtClean="0">
                <a:latin typeface="Arial" panose="020B0604020202020204" pitchFamily="34" charset="0"/>
                <a:cs typeface="Arial" panose="020B0604020202020204" pitchFamily="34" charset="0"/>
              </a:rPr>
              <a:t>P.te</a:t>
            </a:r>
            <a:r>
              <a:rPr lang="it-IT" sz="1600" dirty="0" smtClean="0">
                <a:latin typeface="Arial" panose="020B0604020202020204" pitchFamily="34" charset="0"/>
                <a:cs typeface="Arial" panose="020B0604020202020204" pitchFamily="34" charset="0"/>
              </a:rPr>
              <a:t> San </a:t>
            </a:r>
            <a:r>
              <a:rPr lang="it-IT" sz="1600" dirty="0" smtClean="0">
                <a:latin typeface="Arial" panose="020B0604020202020204" pitchFamily="34" charset="0"/>
                <a:cs typeface="Arial" panose="020B0604020202020204" pitchFamily="34" charset="0"/>
              </a:rPr>
              <a:t>Giovanni, contestualmente il transito delle linee di </a:t>
            </a:r>
            <a:r>
              <a:rPr lang="it-IT" sz="1600" dirty="0" err="1" smtClean="0">
                <a:latin typeface="Arial" panose="020B0604020202020204" pitchFamily="34" charset="0"/>
                <a:cs typeface="Arial" panose="020B0604020202020204" pitchFamily="34" charset="0"/>
              </a:rPr>
              <a:t>Busitalia</a:t>
            </a:r>
            <a:r>
              <a:rPr lang="it-IT" sz="1600" dirty="0" smtClean="0">
                <a:latin typeface="Arial" panose="020B0604020202020204" pitchFamily="34" charset="0"/>
                <a:cs typeface="Arial" panose="020B0604020202020204" pitchFamily="34" charset="0"/>
              </a:rPr>
              <a:t> sarà così modificato:</a:t>
            </a:r>
            <a:r>
              <a:rPr lang="it-IT" sz="1600" dirty="0" smtClean="0">
                <a:latin typeface="Arial" panose="020B0604020202020204" pitchFamily="34" charset="0"/>
                <a:cs typeface="Arial" panose="020B0604020202020204" pitchFamily="34" charset="0"/>
              </a:rPr>
              <a:t/>
            </a:r>
            <a:br>
              <a:rPr lang="it-IT" sz="1600" dirty="0" smtClean="0">
                <a:latin typeface="Arial" panose="020B0604020202020204" pitchFamily="34" charset="0"/>
                <a:cs typeface="Arial" panose="020B0604020202020204" pitchFamily="34" charset="0"/>
              </a:rPr>
            </a:br>
            <a:r>
              <a:rPr lang="it-IT" sz="1600" dirty="0" smtClean="0">
                <a:latin typeface="Arial" panose="020B0604020202020204" pitchFamily="34" charset="0"/>
                <a:cs typeface="Arial" panose="020B0604020202020204" pitchFamily="34" charset="0"/>
              </a:rPr>
              <a:t/>
            </a:r>
            <a:br>
              <a:rPr lang="it-IT" sz="1600" dirty="0" smtClean="0">
                <a:latin typeface="Arial" panose="020B0604020202020204" pitchFamily="34" charset="0"/>
                <a:cs typeface="Arial" panose="020B0604020202020204" pitchFamily="34" charset="0"/>
              </a:rPr>
            </a:br>
            <a:r>
              <a:rPr lang="it-IT" sz="1600" b="1" u="sng" dirty="0" smtClean="0">
                <a:latin typeface="Arial" panose="020B0604020202020204" pitchFamily="34" charset="0"/>
                <a:cs typeface="Arial" panose="020B0604020202020204" pitchFamily="34" charset="0"/>
              </a:rPr>
              <a:t>Le corse </a:t>
            </a:r>
            <a:r>
              <a:rPr lang="it-IT" sz="1600" b="1" u="sng" dirty="0" smtClean="0">
                <a:latin typeface="Arial" panose="020B0604020202020204" pitchFamily="34" charset="0"/>
                <a:cs typeface="Arial" panose="020B0604020202020204" pitchFamily="34" charset="0"/>
              </a:rPr>
              <a:t>delle linee sostitutive treno, le </a:t>
            </a:r>
            <a:r>
              <a:rPr lang="it-IT" sz="1600" b="1" u="sng" dirty="0" smtClean="0">
                <a:latin typeface="Arial" panose="020B0604020202020204" pitchFamily="34" charset="0"/>
                <a:cs typeface="Arial" panose="020B0604020202020204" pitchFamily="34" charset="0"/>
              </a:rPr>
              <a:t>corse </a:t>
            </a:r>
            <a:r>
              <a:rPr lang="it-IT" sz="1600" b="1" u="sng" dirty="0" smtClean="0">
                <a:latin typeface="Arial" panose="020B0604020202020204" pitchFamily="34" charset="0"/>
                <a:cs typeface="Arial" panose="020B0604020202020204" pitchFamily="34" charset="0"/>
              </a:rPr>
              <a:t>delle linee </a:t>
            </a:r>
            <a:r>
              <a:rPr lang="it-IT" sz="1600" b="1" u="sng" dirty="0" err="1" smtClean="0">
                <a:latin typeface="Arial" panose="020B0604020202020204" pitchFamily="34" charset="0"/>
                <a:cs typeface="Arial" panose="020B0604020202020204" pitchFamily="34" charset="0"/>
              </a:rPr>
              <a:t>extrurbane</a:t>
            </a:r>
            <a:r>
              <a:rPr lang="it-IT" sz="1600" b="1" u="sng" dirty="0" smtClean="0">
                <a:latin typeface="Arial" panose="020B0604020202020204" pitchFamily="34" charset="0"/>
                <a:cs typeface="Arial" panose="020B0604020202020204" pitchFamily="34" charset="0"/>
              </a:rPr>
              <a:t> E001- E006 - E007 – E422 – E424 – F021- Z17 </a:t>
            </a:r>
            <a:r>
              <a:rPr lang="it-IT" sz="1600" dirty="0" smtClean="0">
                <a:latin typeface="Arial" panose="020B0604020202020204" pitchFamily="34" charset="0"/>
                <a:cs typeface="Arial" panose="020B0604020202020204" pitchFamily="34" charset="0"/>
              </a:rPr>
              <a:t>dirette in città, transiteranno </a:t>
            </a:r>
            <a:r>
              <a:rPr lang="it-IT" sz="1600" dirty="0" smtClean="0">
                <a:latin typeface="Arial" panose="020B0604020202020204" pitchFamily="34" charset="0"/>
                <a:cs typeface="Arial" panose="020B0604020202020204" pitchFamily="34" charset="0"/>
              </a:rPr>
              <a:t>in Via della Scuola,Via Adriatica,Via Manzoni (dove effettueranno la fermata </a:t>
            </a:r>
            <a:r>
              <a:rPr lang="it-IT" sz="1600" dirty="0" smtClean="0">
                <a:latin typeface="Arial" panose="020B0604020202020204" pitchFamily="34" charset="0"/>
                <a:cs typeface="Arial" panose="020B0604020202020204" pitchFamily="34" charset="0"/>
              </a:rPr>
              <a:t>funzionale alla Stazione ferroviaria fronte </a:t>
            </a:r>
            <a:r>
              <a:rPr lang="it-IT" sz="1600" dirty="0" smtClean="0">
                <a:latin typeface="Arial" panose="020B0604020202020204" pitchFamily="34" charset="0"/>
                <a:cs typeface="Arial" panose="020B0604020202020204" pitchFamily="34" charset="0"/>
              </a:rPr>
              <a:t>Hotel Manzoni),Via </a:t>
            </a:r>
            <a:r>
              <a:rPr lang="it-IT" sz="1600" dirty="0" err="1" smtClean="0">
                <a:latin typeface="Arial" panose="020B0604020202020204" pitchFamily="34" charset="0"/>
                <a:cs typeface="Arial" panose="020B0604020202020204" pitchFamily="34" charset="0"/>
              </a:rPr>
              <a:t>Cestellini</a:t>
            </a:r>
            <a:r>
              <a:rPr lang="it-IT" sz="1600" dirty="0" smtClean="0">
                <a:latin typeface="Arial" panose="020B0604020202020204" pitchFamily="34" charset="0"/>
                <a:cs typeface="Arial" panose="020B0604020202020204" pitchFamily="34" charset="0"/>
              </a:rPr>
              <a:t>,Via </a:t>
            </a:r>
            <a:r>
              <a:rPr lang="it-IT" sz="1600" dirty="0" smtClean="0">
                <a:latin typeface="Arial" panose="020B0604020202020204" pitchFamily="34" charset="0"/>
                <a:cs typeface="Arial" panose="020B0604020202020204" pitchFamily="34" charset="0"/>
              </a:rPr>
              <a:t>della Scuola,Via Adriatica, </a:t>
            </a:r>
            <a:r>
              <a:rPr lang="it-IT" sz="1600" dirty="0" smtClean="0">
                <a:latin typeface="Arial" panose="020B0604020202020204" pitchFamily="34" charset="0"/>
                <a:cs typeface="Arial" panose="020B0604020202020204" pitchFamily="34" charset="0"/>
              </a:rPr>
              <a:t>per riprendere poi il percorso normale.</a:t>
            </a:r>
            <a:br>
              <a:rPr lang="it-IT" sz="1600" dirty="0" smtClean="0">
                <a:latin typeface="Arial" panose="020B0604020202020204" pitchFamily="34" charset="0"/>
                <a:cs typeface="Arial" panose="020B0604020202020204" pitchFamily="34" charset="0"/>
              </a:rPr>
            </a:br>
            <a:r>
              <a:rPr lang="it-IT" sz="1600" b="1" dirty="0" smtClean="0">
                <a:latin typeface="Futura Lt BT" panose="020B0402020204020303" pitchFamily="34" charset="0"/>
              </a:rPr>
              <a:t>La </a:t>
            </a:r>
            <a:r>
              <a:rPr lang="it-IT" sz="1600" b="1" dirty="0" smtClean="0">
                <a:latin typeface="Futura Lt BT" panose="020B0402020204020303" pitchFamily="34" charset="0"/>
              </a:rPr>
              <a:t>fermata funzionale alla Stazione ferroviaria verrà garantita in via Manzoni, cod. palina </a:t>
            </a:r>
            <a:r>
              <a:rPr lang="it-IT" sz="1600" b="1" dirty="0" smtClean="0">
                <a:latin typeface="Futura Lt BT" panose="020B0402020204020303" pitchFamily="34" charset="0"/>
              </a:rPr>
              <a:t>PG2120 fronte Hotel </a:t>
            </a:r>
            <a:r>
              <a:rPr lang="it-IT" sz="1600" b="1" dirty="0" smtClean="0">
                <a:latin typeface="Futura Lt BT" panose="020B0402020204020303" pitchFamily="34" charset="0"/>
              </a:rPr>
              <a:t>M</a:t>
            </a:r>
            <a:r>
              <a:rPr lang="it-IT" sz="1600" b="1" dirty="0" smtClean="0">
                <a:latin typeface="Futura Lt BT" panose="020B0402020204020303" pitchFamily="34" charset="0"/>
              </a:rPr>
              <a:t>anzoni. </a:t>
            </a:r>
            <a:r>
              <a:rPr lang="it-IT" sz="1600" dirty="0" smtClean="0">
                <a:latin typeface="Arial" panose="020B0604020202020204" pitchFamily="34" charset="0"/>
                <a:cs typeface="Arial" panose="020B0604020202020204" pitchFamily="34" charset="0"/>
              </a:rPr>
              <a:t/>
            </a:r>
            <a:br>
              <a:rPr lang="it-IT" sz="1600" dirty="0" smtClean="0">
                <a:latin typeface="Arial" panose="020B0604020202020204" pitchFamily="34" charset="0"/>
                <a:cs typeface="Arial" panose="020B0604020202020204" pitchFamily="34" charset="0"/>
              </a:rPr>
            </a:br>
            <a:r>
              <a:rPr lang="it-IT" sz="1600" dirty="0" smtClean="0">
                <a:latin typeface="Arial" panose="020B0604020202020204" pitchFamily="34" charset="0"/>
                <a:cs typeface="Arial" panose="020B0604020202020204" pitchFamily="34" charset="0"/>
              </a:rPr>
              <a:t/>
            </a:r>
            <a:br>
              <a:rPr lang="it-IT" sz="1600" dirty="0" smtClean="0">
                <a:latin typeface="Arial" panose="020B0604020202020204" pitchFamily="34" charset="0"/>
                <a:cs typeface="Arial" panose="020B0604020202020204" pitchFamily="34" charset="0"/>
              </a:rPr>
            </a:br>
            <a:r>
              <a:rPr lang="it-IT" sz="1600" b="1" u="sng" dirty="0" smtClean="0">
                <a:latin typeface="Arial" panose="020B0604020202020204" pitchFamily="34" charset="0"/>
                <a:cs typeface="Arial" panose="020B0604020202020204" pitchFamily="34" charset="0"/>
              </a:rPr>
              <a:t>Le corse delle linee </a:t>
            </a:r>
            <a:r>
              <a:rPr lang="it-IT" sz="1600" b="1" u="sng" dirty="0" smtClean="0">
                <a:latin typeface="Arial" panose="020B0604020202020204" pitchFamily="34" charset="0"/>
                <a:cs typeface="Arial" panose="020B0604020202020204" pitchFamily="34" charset="0"/>
              </a:rPr>
              <a:t>urbane M – Q – 100 – 119 – 193 </a:t>
            </a:r>
            <a:r>
              <a:rPr lang="it-IT" sz="1600" dirty="0" smtClean="0">
                <a:latin typeface="Arial" panose="020B0604020202020204" pitchFamily="34" charset="0"/>
                <a:cs typeface="Arial" panose="020B0604020202020204" pitchFamily="34" charset="0"/>
              </a:rPr>
              <a:t>dirette in città, transiteranno </a:t>
            </a:r>
            <a:r>
              <a:rPr lang="it-IT" sz="1600" dirty="0" smtClean="0">
                <a:latin typeface="Arial" panose="020B0604020202020204" pitchFamily="34" charset="0"/>
                <a:cs typeface="Arial" panose="020B0604020202020204" pitchFamily="34" charset="0"/>
              </a:rPr>
              <a:t>in Via della Scuola, Via Adriatica, Via Manzoni </a:t>
            </a:r>
            <a:r>
              <a:rPr lang="it-IT" sz="1600" dirty="0" smtClean="0">
                <a:latin typeface="Arial" panose="020B0604020202020204" pitchFamily="34" charset="0"/>
                <a:cs typeface="Arial" panose="020B0604020202020204" pitchFamily="34" charset="0"/>
              </a:rPr>
              <a:t>effettuando </a:t>
            </a:r>
            <a:r>
              <a:rPr lang="it-IT" sz="1600" dirty="0" smtClean="0">
                <a:latin typeface="Arial" panose="020B0604020202020204" pitchFamily="34" charset="0"/>
                <a:cs typeface="Arial" panose="020B0604020202020204" pitchFamily="34" charset="0"/>
              </a:rPr>
              <a:t>inversione ad U alla 1°rotonda, </a:t>
            </a:r>
            <a:r>
              <a:rPr lang="it-IT" sz="1600" dirty="0" smtClean="0">
                <a:latin typeface="Arial" panose="020B0604020202020204" pitchFamily="34" charset="0"/>
                <a:cs typeface="Arial" panose="020B0604020202020204" pitchFamily="34" charset="0"/>
              </a:rPr>
              <a:t>per riprendere poi il percorso normale. </a:t>
            </a:r>
            <a:r>
              <a:rPr lang="it-IT" sz="1600" dirty="0" smtClean="0">
                <a:latin typeface="Arial" panose="020B0604020202020204" pitchFamily="34" charset="0"/>
                <a:cs typeface="Arial" panose="020B0604020202020204" pitchFamily="34" charset="0"/>
              </a:rPr>
              <a:t/>
            </a:r>
            <a:br>
              <a:rPr lang="it-IT" sz="1600" dirty="0" smtClean="0">
                <a:latin typeface="Arial" panose="020B0604020202020204" pitchFamily="34" charset="0"/>
                <a:cs typeface="Arial" panose="020B0604020202020204" pitchFamily="34" charset="0"/>
              </a:rPr>
            </a:br>
            <a:r>
              <a:rPr lang="it-IT" sz="1600" b="1" dirty="0" smtClean="0">
                <a:latin typeface="Futura Lt BT" panose="020B0402020204020303" pitchFamily="34" charset="0"/>
              </a:rPr>
              <a:t>La </a:t>
            </a:r>
            <a:r>
              <a:rPr lang="it-IT" sz="1600" b="1" dirty="0" smtClean="0">
                <a:latin typeface="Futura Lt BT" panose="020B0402020204020303" pitchFamily="34" charset="0"/>
              </a:rPr>
              <a:t>fermata funzionale alla Stazione ferroviaria verrà garantita in via Manzoni</a:t>
            </a:r>
            <a:r>
              <a:rPr lang="it-IT" sz="1600" b="1" dirty="0" smtClean="0">
                <a:latin typeface="Futura Lt BT" panose="020B0402020204020303" pitchFamily="34" charset="0"/>
              </a:rPr>
              <a:t>, cod. palina PG2154 prima della svolta per Pieve di Campo. </a:t>
            </a:r>
            <a:r>
              <a:rPr lang="it-IT" sz="1600" i="1" dirty="0" smtClean="0">
                <a:latin typeface="Futura Lt BT" panose="020B0402020204020303" pitchFamily="34" charset="0"/>
              </a:rPr>
              <a:t/>
            </a:r>
            <a:br>
              <a:rPr lang="it-IT" sz="1600" i="1" dirty="0" smtClean="0">
                <a:latin typeface="Futura Lt BT" panose="020B0402020204020303" pitchFamily="34" charset="0"/>
              </a:rPr>
            </a:br>
            <a:r>
              <a:rPr lang="it-IT" sz="1600" i="1" dirty="0" smtClean="0">
                <a:latin typeface="Futura Lt BT" panose="020B0402020204020303" pitchFamily="34" charset="0"/>
              </a:rPr>
              <a:t/>
            </a:r>
            <a:br>
              <a:rPr lang="it-IT" sz="1600" i="1" dirty="0" smtClean="0">
                <a:latin typeface="Futura Lt BT" panose="020B0402020204020303" pitchFamily="34" charset="0"/>
              </a:rPr>
            </a:br>
            <a:r>
              <a:rPr lang="it-IT" sz="1400" i="1" dirty="0" smtClean="0">
                <a:latin typeface="Futura Lt BT" panose="020B0402020204020303" pitchFamily="34" charset="0"/>
              </a:rPr>
              <a:t/>
            </a:r>
            <a:br>
              <a:rPr lang="it-IT" sz="1400" i="1" dirty="0" smtClean="0">
                <a:latin typeface="Futura Lt BT" panose="020B0402020204020303" pitchFamily="34" charset="0"/>
              </a:rPr>
            </a:br>
            <a:r>
              <a:rPr lang="it-IT" sz="1100" dirty="0" smtClean="0">
                <a:latin typeface="Arial" panose="020B0604020202020204" pitchFamily="34" charset="0"/>
                <a:cs typeface="Arial" panose="020B0604020202020204" pitchFamily="34" charset="0"/>
              </a:rPr>
              <a:t/>
            </a:r>
            <a:br>
              <a:rPr lang="it-IT" sz="1100" dirty="0" smtClean="0">
                <a:latin typeface="Arial" panose="020B0604020202020204" pitchFamily="34" charset="0"/>
                <a:cs typeface="Arial" panose="020B0604020202020204" pitchFamily="34" charset="0"/>
              </a:rPr>
            </a:br>
            <a:r>
              <a:rPr lang="it-IT" sz="1100" dirty="0" smtClean="0">
                <a:latin typeface="Arial" panose="020B0604020202020204" pitchFamily="34" charset="0"/>
                <a:cs typeface="Arial" panose="020B0604020202020204" pitchFamily="34" charset="0"/>
              </a:rPr>
              <a:t>                                                               </a:t>
            </a:r>
            <a:r>
              <a:rPr lang="it-IT" sz="900" i="1" dirty="0" smtClean="0">
                <a:latin typeface="Futura Lt BT" panose="020B0402020204020303" pitchFamily="34" charset="0"/>
              </a:rPr>
              <a:t>Pianificazione  </a:t>
            </a:r>
            <a:r>
              <a:rPr lang="it-IT" sz="900" i="1" dirty="0" smtClean="0">
                <a:latin typeface="Futura Lt BT" panose="020B0402020204020303" pitchFamily="34" charset="0"/>
              </a:rPr>
              <a:t>Movimento TPL gomma Area PERUGIA </a:t>
            </a:r>
            <a:r>
              <a:rPr lang="it-IT" sz="1400" b="1" i="1" u="sng" dirty="0">
                <a:latin typeface="Arial" panose="020B0604020202020204" pitchFamily="34" charset="0"/>
                <a:cs typeface="Arial" panose="020B0604020202020204" pitchFamily="34" charset="0"/>
              </a:rPr>
              <a:t/>
            </a:r>
            <a:br>
              <a:rPr lang="it-IT" sz="1400" b="1" i="1" u="sng" dirty="0">
                <a:latin typeface="Arial" panose="020B0604020202020204" pitchFamily="34" charset="0"/>
                <a:cs typeface="Arial" panose="020B0604020202020204" pitchFamily="34" charset="0"/>
              </a:rPr>
            </a:br>
            <a:r>
              <a:rPr lang="it-IT" sz="1600" dirty="0">
                <a:latin typeface="Futura Lt BT" panose="020B0402020204020303" pitchFamily="34" charset="0"/>
                <a:cs typeface="Arial" panose="020B0604020202020204" pitchFamily="34" charset="0"/>
              </a:rPr>
              <a:t/>
            </a:r>
            <a:br>
              <a:rPr lang="it-IT" sz="1600" dirty="0">
                <a:latin typeface="Futura Lt BT" panose="020B0402020204020303" pitchFamily="34" charset="0"/>
                <a:cs typeface="Arial" panose="020B0604020202020204" pitchFamily="34" charset="0"/>
              </a:rPr>
            </a:br>
            <a:r>
              <a:rPr lang="it-IT" sz="1400" dirty="0"/>
              <a:t> </a:t>
            </a:r>
            <a:br>
              <a:rPr lang="it-IT" sz="1400" dirty="0"/>
            </a:br>
            <a:r>
              <a:rPr lang="it-IT" sz="1400" dirty="0"/>
              <a:t> </a:t>
            </a:r>
            <a:br>
              <a:rPr lang="it-IT" sz="1400" dirty="0"/>
            </a:br>
            <a:r>
              <a:rPr lang="it-IT" sz="1400" dirty="0"/>
              <a:t> </a:t>
            </a:r>
            <a:br>
              <a:rPr lang="it-IT" sz="1400" dirty="0"/>
            </a:br>
            <a:r>
              <a:rPr lang="it-IT" sz="1400" dirty="0"/>
              <a:t> </a:t>
            </a:r>
          </a:p>
        </p:txBody>
      </p:sp>
      <p:sp>
        <p:nvSpPr>
          <p:cNvPr id="3" name="CasellaDiTesto 2"/>
          <p:cNvSpPr txBox="1"/>
          <p:nvPr/>
        </p:nvSpPr>
        <p:spPr>
          <a:xfrm>
            <a:off x="4544151" y="1825301"/>
            <a:ext cx="1755609" cy="246221"/>
          </a:xfrm>
          <a:prstGeom prst="rect">
            <a:avLst/>
          </a:prstGeom>
          <a:noFill/>
        </p:spPr>
        <p:txBody>
          <a:bodyPr wrap="none" rtlCol="0">
            <a:spAutoFit/>
          </a:bodyPr>
          <a:lstStyle/>
          <a:p>
            <a:r>
              <a:rPr lang="it-IT" sz="1000" dirty="0" smtClean="0">
                <a:latin typeface="Arial" panose="020B0604020202020204" pitchFamily="34" charset="0"/>
                <a:cs typeface="Arial" panose="020B0604020202020204" pitchFamily="34" charset="0"/>
              </a:rPr>
              <a:t>Perugia, </a:t>
            </a:r>
            <a:r>
              <a:rPr lang="it-IT" sz="1000" dirty="0" smtClean="0">
                <a:latin typeface="Arial" panose="020B0604020202020204" pitchFamily="34" charset="0"/>
                <a:cs typeface="Arial" panose="020B0604020202020204" pitchFamily="34" charset="0"/>
              </a:rPr>
              <a:t>21</a:t>
            </a:r>
            <a:r>
              <a:rPr lang="it-IT" sz="1000" dirty="0" smtClean="0">
                <a:latin typeface="Arial" panose="020B0604020202020204" pitchFamily="34" charset="0"/>
                <a:cs typeface="Arial" panose="020B0604020202020204" pitchFamily="34" charset="0"/>
              </a:rPr>
              <a:t> novembre </a:t>
            </a:r>
            <a:r>
              <a:rPr lang="it-IT" sz="1000" dirty="0" smtClean="0">
                <a:latin typeface="Arial" panose="020B0604020202020204" pitchFamily="34" charset="0"/>
                <a:cs typeface="Arial" panose="020B0604020202020204" pitchFamily="34" charset="0"/>
              </a:rPr>
              <a:t>2017</a:t>
            </a:r>
            <a:endParaRPr lang="it-IT" sz="1000" dirty="0"/>
          </a:p>
        </p:txBody>
      </p:sp>
      <p:sp>
        <p:nvSpPr>
          <p:cNvPr id="5" name="CasellaDiTesto 4"/>
          <p:cNvSpPr txBox="1"/>
          <p:nvPr/>
        </p:nvSpPr>
        <p:spPr>
          <a:xfrm>
            <a:off x="1690283" y="2465908"/>
            <a:ext cx="4373998" cy="369332"/>
          </a:xfrm>
          <a:prstGeom prst="rect">
            <a:avLst/>
          </a:prstGeom>
          <a:noFill/>
        </p:spPr>
        <p:txBody>
          <a:bodyPr wrap="square" rtlCol="0">
            <a:spAutoFit/>
          </a:bodyPr>
          <a:lstStyle/>
          <a:p>
            <a:pPr algn="ctr"/>
            <a:r>
              <a:rPr lang="it-IT" b="1" i="1" u="sng" dirty="0" smtClean="0">
                <a:latin typeface="Futura Md BT" panose="020B0802020204020204" pitchFamily="34" charset="0"/>
                <a:cs typeface="Arial" panose="020B0604020202020204" pitchFamily="34" charset="0"/>
              </a:rPr>
              <a:t>SERVIZIO </a:t>
            </a:r>
            <a:r>
              <a:rPr lang="it-IT" b="1" i="1" u="sng" dirty="0" err="1" smtClean="0">
                <a:latin typeface="Futura Md BT" panose="020B0802020204020204" pitchFamily="34" charset="0"/>
                <a:cs typeface="Arial" panose="020B0604020202020204" pitchFamily="34" charset="0"/>
              </a:rPr>
              <a:t>P.te</a:t>
            </a:r>
            <a:r>
              <a:rPr lang="it-IT" b="1" i="1" u="sng" dirty="0" smtClean="0">
                <a:latin typeface="Futura Md BT" panose="020B0802020204020204" pitchFamily="34" charset="0"/>
                <a:cs typeface="Arial" panose="020B0604020202020204" pitchFamily="34" charset="0"/>
              </a:rPr>
              <a:t> SAN GIOVANNI</a:t>
            </a:r>
            <a:endParaRPr lang="it-IT" dirty="0">
              <a:latin typeface="Futura Md BT" panose="020B0802020204020204" pitchFamily="34" charset="0"/>
            </a:endParaRPr>
          </a:p>
        </p:txBody>
      </p:sp>
    </p:spTree>
    <p:extLst>
      <p:ext uri="{BB962C8B-B14F-4D97-AF65-F5344CB8AC3E}">
        <p14:creationId xmlns="" xmlns:p14="http://schemas.microsoft.com/office/powerpoint/2010/main" val="679515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TotalTime>
  <Words>9</Words>
  <Application>Microsoft Office PowerPoint</Application>
  <PresentationFormat>Personalizzato</PresentationFormat>
  <Paragraphs>3</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 A seguito di ordinanza Comunale, nei giorni 22 e 23 novembre, sarà chiusura per lavori Via N.Bixio a P.te San Giovanni, contestualmente il transito delle linee di Busitalia sarà così modificato:  Le corse delle linee sostitutive treno, le corse delle linee extrurbane E001- E006 - E007 – E422 – E424 – F021- Z17 dirette in città, transiteranno in Via della Scuola,Via Adriatica,Via Manzoni (dove effettueranno la fermata funzionale alla Stazione ferroviaria fronte Hotel Manzoni),Via Cestellini,Via della Scuola,Via Adriatica, per riprendere poi il percorso normale. La fermata funzionale alla Stazione ferroviaria verrà garantita in via Manzoni, cod. palina PG2120 fronte Hotel Manzoni.   Le corse delle linee urbane M – Q – 100 – 119 – 193 dirette in città, transiteranno in Via della Scuola, Via Adriatica, Via Manzoni effettuando inversione ad U alla 1°rotonda, per riprendere poi il percorso normale.  La fermata funzionale alla Stazione ferroviaria verrà garantita in via Manzoni, cod. palina PG2154 prima della svolta per Pieve di Campo.                                                                    Pianificazione  Movimento TPL gomma Area PERUGIA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consectetur adipiscing elit. Ut gravida urna vel sapien maximus pretium. Cras urna ante, hendrerit at volutpat eget, egestas ac est.  Suspendisse tempus sollicitudin massa eget imperdiet. Sed nec suscipit tortor, id cursus lorem. Praesent nec augue tellus.  Sed sed sapien purus. Phasellus luctus sapien sit amet metus feugiat porta. Aenean tincidunt massa at magna ultricies, ut bibendum nunc efficitur.   Quisque id libero luctus, pretium libero quis, auctor lectus. Phasellus dapibus varius tincidunt. Ut iaculis dolor quis ipsum maximus mollis. Nunc fringilla rutrum turpis, nec malesuada nibh volutpat eu. In gravida porta est ac luctus. Etiam scelerisque molestie orci, ac fermentum arcu fringilla eget. Aenean consectetur, ex vitae cursus aliquam, nunc ipsum efficitur magna, sodales vulputate nunc neque varius ante. Praesent a dolor magna.   Phasellus lorem tellus, congue vel mi ornare, dapibus ultrices ligula. Mauris arcu dui, pulvinar a maximus quis, convallis in elit. Vestibulum luctus augue auctor, vestibulum mauris quis, maximus mauris.</dc:title>
  <dc:creator>Utente di Microsoft Office</dc:creator>
  <cp:lastModifiedBy>tino.chiappini</cp:lastModifiedBy>
  <cp:revision>36</cp:revision>
  <cp:lastPrinted>2016-10-31T11:31:30Z</cp:lastPrinted>
  <dcterms:created xsi:type="dcterms:W3CDTF">2016-08-30T12:55:50Z</dcterms:created>
  <dcterms:modified xsi:type="dcterms:W3CDTF">2017-11-20T16:07:58Z</dcterms:modified>
</cp:coreProperties>
</file>